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5" r:id="rId7"/>
    <p:sldId id="266" r:id="rId8"/>
    <p:sldId id="267" r:id="rId9"/>
    <p:sldId id="268" r:id="rId10"/>
    <p:sldId id="270" r:id="rId11"/>
    <p:sldId id="271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6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281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6489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894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1503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2857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0576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175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37871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7001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83121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1220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C63EF-A388-4216-A90E-B0E72226C59E}" type="datetimeFigureOut">
              <a:rPr lang="es-CO" smtClean="0"/>
              <a:t>27/11/17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92AB8-9A6A-43CC-A04A-6CE409B744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3827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Full-Resolution Residual Neural Networks for Semantic Segmentation in Street Scenes</a:t>
            </a:r>
            <a:endParaRPr lang="es-CO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Authors</a:t>
            </a:r>
            <a:r>
              <a:rPr lang="en-US" dirty="0"/>
              <a:t>: Tobias </a:t>
            </a:r>
            <a:r>
              <a:rPr lang="en-US" dirty="0" err="1" smtClean="0"/>
              <a:t>Pohlen</a:t>
            </a:r>
            <a:r>
              <a:rPr lang="en-US" dirty="0"/>
              <a:t>, Alexander </a:t>
            </a:r>
            <a:r>
              <a:rPr lang="en-US" dirty="0" err="1" smtClean="0"/>
              <a:t>Hermans</a:t>
            </a:r>
            <a:r>
              <a:rPr lang="en-US" dirty="0"/>
              <a:t>, Markus Mathias, Bastian </a:t>
            </a:r>
            <a:r>
              <a:rPr lang="en-US" dirty="0" err="1"/>
              <a:t>Leibe</a:t>
            </a:r>
            <a:endParaRPr lang="en-US" dirty="0" smtClean="0"/>
          </a:p>
          <a:p>
            <a:r>
              <a:rPr lang="fr-FR" dirty="0"/>
              <a:t>6 </a:t>
            </a:r>
            <a:r>
              <a:rPr lang="fr-FR" dirty="0" err="1"/>
              <a:t>Dec</a:t>
            </a:r>
            <a:r>
              <a:rPr lang="fr-FR" dirty="0"/>
              <a:t> 2016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2167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Experimental details and results</a:t>
            </a:r>
            <a:endParaRPr lang="es-CO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8000"/>
            <a:ext cx="8950565" cy="540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93843" y="3834834"/>
            <a:ext cx="23981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  <a:r>
              <a:rPr lang="en-US" dirty="0" smtClean="0"/>
              <a:t>ntersection-over-union</a:t>
            </a:r>
            <a:endParaRPr lang="en-US" dirty="0"/>
          </a:p>
          <a:p>
            <a:r>
              <a:rPr lang="en-US" dirty="0"/>
              <a:t>score of 71.8%</a:t>
            </a:r>
          </a:p>
        </p:txBody>
      </p:sp>
    </p:spTree>
    <p:extLst>
      <p:ext uri="{BB962C8B-B14F-4D97-AF65-F5344CB8AC3E}">
        <p14:creationId xmlns:p14="http://schemas.microsoft.com/office/powerpoint/2010/main" val="68626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Conclusions</a:t>
            </a:r>
            <a:endParaRPr lang="es-CO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trained from scratch</a:t>
            </a:r>
          </a:p>
          <a:p>
            <a:r>
              <a:rPr lang="en-US" dirty="0" smtClean="0"/>
              <a:t>High model performance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963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s-CO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Semantic image segmentation?</a:t>
            </a:r>
            <a:endParaRPr lang="en-US" dirty="0" smtClean="0"/>
          </a:p>
          <a:p>
            <a:r>
              <a:rPr lang="en-US" dirty="0" smtClean="0"/>
              <a:t>How </a:t>
            </a:r>
            <a:r>
              <a:rPr lang="en-US" dirty="0" smtClean="0"/>
              <a:t>does it </a:t>
            </a:r>
            <a:r>
              <a:rPr lang="en-US" dirty="0" smtClean="0"/>
              <a:t>work?</a:t>
            </a:r>
          </a:p>
          <a:p>
            <a:r>
              <a:rPr lang="en-US" dirty="0" smtClean="0"/>
              <a:t>Experimental details and results</a:t>
            </a:r>
          </a:p>
          <a:p>
            <a:r>
              <a:rPr lang="en-US" dirty="0" smtClean="0"/>
              <a:t>Conclusions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3993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Semantic image segmentation</a:t>
            </a:r>
            <a:endParaRPr lang="es-CO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163" y="1452410"/>
            <a:ext cx="8201674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69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Semantic image segmentation</a:t>
            </a:r>
            <a:endParaRPr lang="es-CO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05" y="1851998"/>
            <a:ext cx="5400000" cy="27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057" y="1851998"/>
            <a:ext cx="5400000" cy="270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757" y="4769826"/>
            <a:ext cx="7200000" cy="7518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757" y="5521684"/>
            <a:ext cx="7200000" cy="71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36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</a:t>
            </a:r>
            <a:r>
              <a:rPr lang="en-US" b="1" dirty="0" smtClean="0"/>
              <a:t>does it </a:t>
            </a:r>
            <a:r>
              <a:rPr lang="en-US" b="1" dirty="0" smtClean="0"/>
              <a:t>work?</a:t>
            </a:r>
            <a:endParaRPr lang="es-CO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8000"/>
            <a:ext cx="7321875" cy="54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305" y="791062"/>
            <a:ext cx="5400000" cy="157241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521816" y="2952786"/>
            <a:ext cx="440514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Full-Resolution Residual Neural </a:t>
            </a:r>
            <a:r>
              <a:rPr lang="en-US" b="1" dirty="0" smtClean="0"/>
              <a:t>Networks</a:t>
            </a:r>
            <a:endParaRPr lang="en-US" dirty="0" smtClean="0"/>
          </a:p>
          <a:p>
            <a:r>
              <a:rPr lang="en-US" dirty="0" smtClean="0"/>
              <a:t>Two streams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Understanding large-scale relationships of</a:t>
            </a:r>
            <a:r>
              <a:rPr lang="en-US" dirty="0"/>
              <a:t> </a:t>
            </a:r>
            <a:r>
              <a:rPr lang="en-US" dirty="0" smtClean="0"/>
              <a:t>image elements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Produces feature maps at full image resolution, precise boundary adherence</a:t>
            </a:r>
          </a:p>
        </p:txBody>
      </p:sp>
    </p:spTree>
    <p:extLst>
      <p:ext uri="{BB962C8B-B14F-4D97-AF65-F5344CB8AC3E}">
        <p14:creationId xmlns:p14="http://schemas.microsoft.com/office/powerpoint/2010/main" val="111598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</a:t>
            </a:r>
            <a:r>
              <a:rPr lang="en-US" b="1" dirty="0" smtClean="0"/>
              <a:t>does it </a:t>
            </a:r>
            <a:r>
              <a:rPr lang="en-US" b="1" smtClean="0"/>
              <a:t>work?</a:t>
            </a:r>
            <a:endParaRPr lang="es-CO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269" y="1889470"/>
            <a:ext cx="5400000" cy="14695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36913" y="2439592"/>
            <a:ext cx="1834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Convolutional NN</a:t>
            </a:r>
            <a:endParaRPr lang="en-US"/>
          </a:p>
        </p:txBody>
      </p:sp>
      <p:sp>
        <p:nvSpPr>
          <p:cNvPr id="8" name="Plus 7"/>
          <p:cNvSpPr/>
          <p:nvPr/>
        </p:nvSpPr>
        <p:spPr>
          <a:xfrm>
            <a:off x="6718721" y="3359046"/>
            <a:ext cx="583096" cy="662609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269" y="3950147"/>
            <a:ext cx="2469202" cy="144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36913" y="4485481"/>
            <a:ext cx="1322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Residual 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047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</a:t>
            </a:r>
            <a:r>
              <a:rPr lang="en-US" b="1" dirty="0" smtClean="0"/>
              <a:t>does it </a:t>
            </a:r>
            <a:r>
              <a:rPr lang="en-US" b="1" smtClean="0"/>
              <a:t>work?</a:t>
            </a:r>
            <a:endParaRPr lang="es-CO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656" y="1458000"/>
            <a:ext cx="8280688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10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Experimental details and results</a:t>
            </a:r>
            <a:endParaRPr lang="es-CO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50" y="1944756"/>
            <a:ext cx="108077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1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Experimental details and results</a:t>
            </a:r>
            <a:endParaRPr lang="es-CO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07165" y="2040835"/>
            <a:ext cx="909229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Cost function</a:t>
            </a:r>
            <a:r>
              <a:rPr lang="en-US" dirty="0" smtClean="0"/>
              <a:t>: Cross-entropy loss</a:t>
            </a:r>
          </a:p>
          <a:p>
            <a:endParaRPr lang="en-US" dirty="0" smtClean="0"/>
          </a:p>
          <a:p>
            <a:r>
              <a:rPr lang="en-US" b="1" dirty="0" smtClean="0"/>
              <a:t>Database</a:t>
            </a:r>
            <a:r>
              <a:rPr lang="en-US" dirty="0" smtClean="0"/>
              <a:t>: Cityscapes (which has images recorded in 50 different cities, i.e. Urban street scenes)</a:t>
            </a:r>
          </a:p>
          <a:p>
            <a:endParaRPr lang="en-US" dirty="0" smtClean="0"/>
          </a:p>
          <a:p>
            <a:r>
              <a:rPr lang="en-US" b="1" dirty="0" smtClean="0"/>
              <a:t>Training samples</a:t>
            </a:r>
            <a:r>
              <a:rPr lang="en-US" dirty="0" smtClean="0"/>
              <a:t>:     2975 images</a:t>
            </a:r>
          </a:p>
          <a:p>
            <a:r>
              <a:rPr lang="en-US" b="1" dirty="0" smtClean="0"/>
              <a:t>Validation samples</a:t>
            </a:r>
            <a:r>
              <a:rPr lang="en-US" dirty="0" smtClean="0"/>
              <a:t>: 500 images</a:t>
            </a:r>
          </a:p>
          <a:p>
            <a:r>
              <a:rPr lang="en-US" b="1" dirty="0" smtClean="0"/>
              <a:t>Test samples</a:t>
            </a:r>
            <a:r>
              <a:rPr lang="en-US" dirty="0" smtClean="0"/>
              <a:t>:            1525 images</a:t>
            </a:r>
          </a:p>
          <a:p>
            <a:endParaRPr lang="en-US" dirty="0"/>
          </a:p>
          <a:p>
            <a:r>
              <a:rPr lang="en-US" b="1" dirty="0" smtClean="0"/>
              <a:t>Image resolution</a:t>
            </a:r>
            <a:r>
              <a:rPr lang="en-US" dirty="0" smtClean="0"/>
              <a:t>: 1024 x 2048 pixels (original)</a:t>
            </a:r>
          </a:p>
          <a:p>
            <a:r>
              <a:rPr lang="en-US" b="1" dirty="0"/>
              <a:t>Image resolution</a:t>
            </a:r>
            <a:r>
              <a:rPr lang="en-US" dirty="0"/>
              <a:t>: </a:t>
            </a:r>
            <a:r>
              <a:rPr lang="en-US" dirty="0" smtClean="0"/>
              <a:t>256 x 512 </a:t>
            </a:r>
            <a:r>
              <a:rPr lang="en-US" dirty="0"/>
              <a:t>pixels </a:t>
            </a:r>
            <a:r>
              <a:rPr lang="en-US" dirty="0" smtClean="0"/>
              <a:t>(training process)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928113" y="5180156"/>
            <a:ext cx="298068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Some comments</a:t>
            </a:r>
            <a:endParaRPr lang="en-US" dirty="0"/>
          </a:p>
          <a:p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Use of pre-trained models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Boundary detection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Very memory intensive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59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189</Words>
  <Application>Microsoft Macintosh PowerPoint</Application>
  <PresentationFormat>Widescreen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Full-Resolution Residual Neural Networks for Semantic Segmentation in Street Scenes</vt:lpstr>
      <vt:lpstr>Outline</vt:lpstr>
      <vt:lpstr>Semantic image segmentation</vt:lpstr>
      <vt:lpstr>Semantic image segmentation</vt:lpstr>
      <vt:lpstr>How does it work?</vt:lpstr>
      <vt:lpstr>How does it work?</vt:lpstr>
      <vt:lpstr>How does it work?</vt:lpstr>
      <vt:lpstr>Experimental details and results</vt:lpstr>
      <vt:lpstr>Experimental details and results</vt:lpstr>
      <vt:lpstr>Experimental details and results</vt:lpstr>
      <vt:lpstr>Conclusions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unreasonable effectiveness of Recurrent Neural Networks</dc:title>
  <dc:creator>Achicanoy Estrella, Harold Armando (CIAT)</dc:creator>
  <cp:lastModifiedBy>Achicanoy Estrella, Harold Armando (CIAT)</cp:lastModifiedBy>
  <cp:revision>24</cp:revision>
  <dcterms:created xsi:type="dcterms:W3CDTF">2017-11-21T01:36:08Z</dcterms:created>
  <dcterms:modified xsi:type="dcterms:W3CDTF">2017-11-28T04:17:36Z</dcterms:modified>
</cp:coreProperties>
</file>

<file path=docProps/thumbnail.jpeg>
</file>